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440273-140C-4C92-9ECA-3048D202F1CB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E6928E9-76F9-4DD5-B37E-61EC57DDB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114272" cy="1578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3143271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Урок на тему : “ Масова </a:t>
            </a:r>
            <a:r>
              <a:rPr lang="uk-UA" sz="5400" b="1" dirty="0" smtClean="0">
                <a:solidFill>
                  <a:srgbClr val="FF0000"/>
                </a:solidFill>
              </a:rPr>
              <a:t>частка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uk-UA" sz="5400" b="1" dirty="0" smtClean="0">
                <a:solidFill>
                  <a:srgbClr val="FF0000"/>
                </a:solidFill>
              </a:rPr>
              <a:t> </a:t>
            </a:r>
            <a:r>
              <a:rPr lang="uk-UA" sz="5400" b="1" dirty="0" smtClean="0">
                <a:solidFill>
                  <a:srgbClr val="FF0000"/>
                </a:solidFill>
              </a:rPr>
              <a:t>елемента 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uk-UA" sz="5400" b="1" dirty="0" smtClean="0">
                <a:solidFill>
                  <a:srgbClr val="FF0000"/>
                </a:solidFill>
              </a:rPr>
              <a:t>у </a:t>
            </a:r>
            <a:r>
              <a:rPr lang="uk-UA" sz="5400" b="1" dirty="0" smtClean="0">
                <a:solidFill>
                  <a:srgbClr val="FF0000"/>
                </a:solidFill>
              </a:rPr>
              <a:t>складі речовини ”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591187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Завдання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для самоконтролю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1.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Обчисли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відносну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молекулярну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формульну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таких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: озону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O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магній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оксиду </a:t>
            </a:r>
            <a:r>
              <a:rPr lang="en-US" dirty="0" err="1" smtClean="0">
                <a:solidFill>
                  <a:schemeClr val="tx2">
                    <a:lumMod val="10000"/>
                  </a:schemeClr>
                </a:solidFill>
              </a:rPr>
              <a:t>MgO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соди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N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С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O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endParaRPr lang="en-US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2.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Молекула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сахарози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складається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12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Карбону, 22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Гідрогену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11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Оксигену. Напиши формулу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сахарози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обчисли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відносну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молекулярну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   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3.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Формульна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гашеного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вапна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O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Н)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становить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(а) 3,7;     (б) 37;     (в) 7,4;     (г) 74.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4.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Обчисли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мінералі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піриті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F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е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S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вважати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домішки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відсутні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).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5. В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якому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оксиді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—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SO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SO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Оксигену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більша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?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Розв'яжи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усно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відповідь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підтвердь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розрахунком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6. Яку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заліза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добути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червоного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залізняку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2 т,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F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е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O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становить 70 % (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можливими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втратами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знехтувати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)?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11481" y="152400"/>
            <a:ext cx="45719" cy="1333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58204" cy="5911873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Додаткові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завдання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7.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Відносна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молекулярна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ортофосфатної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кислоти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Н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Р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O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дорівнює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(а) 98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а.о.м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.;   (б) 98 г;   (в) 98;   (г)98кг.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8. Абсолютна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молекулярна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карбон(І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V)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оксиду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дорівнює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(а) 44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а.о.м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.;   (б) 44 г;   (в) 44;   (г)44кг.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9.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сульфатній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кислоті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Н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SO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становлять</a:t>
            </a:r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(а) Н — 2,0 %;   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S — 32,7 %;     O — 65,3 %;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б) Н — 10 %;    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S — 17 %;        O — 73 %;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в) Н — 65,3%;  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S — 32,7%;      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 — 2,0%;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(г) Н — 2;          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S —1;               O — 4.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114272" cy="618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1.Що таке масова частка елемента?</a:t>
            </a:r>
          </a:p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2. Як вона обчислюється?</a:t>
            </a:r>
          </a:p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3. Оцінки роботи учнів  на уроці.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72320" cy="1347774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uk-UA" dirty="0" smtClean="0"/>
              <a:t>Підсумки уроку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5675" y="3429000"/>
            <a:ext cx="54892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543824" cy="347187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Прочитати параграф, дати відповіді на запитання.</a:t>
            </a:r>
          </a:p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Обчислити  масові частки  елементів у молекулах, що складаються:</a:t>
            </a:r>
          </a:p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А) з двох атомів Фосфору і п'яти атомів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Оксигену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;</a:t>
            </a:r>
          </a:p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Б) з двох атомів Хрому і трьох атомів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Оксиге</a:t>
            </a:r>
            <a:r>
              <a:rPr lang="uk-UA" dirty="0" err="1" smtClean="0"/>
              <a:t>ну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572008"/>
            <a:ext cx="900090" cy="2707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258204" cy="32811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>
                <a:solidFill>
                  <a:srgbClr val="FF0000"/>
                </a:solidFill>
              </a:rPr>
              <a:t>Масова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частка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елемента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в </a:t>
            </a:r>
            <a:r>
              <a:rPr lang="ru-RU" dirty="0" err="1" smtClean="0">
                <a:solidFill>
                  <a:srgbClr val="FF0000"/>
                </a:solidFill>
              </a:rPr>
              <a:t>речовині</a:t>
            </a:r>
            <a:r>
              <a:rPr lang="ru-RU" dirty="0" smtClean="0">
                <a:solidFill>
                  <a:srgbClr val="FF0000"/>
                </a:solidFill>
              </a:rPr>
              <a:t> — </a:t>
            </a:r>
            <a:r>
              <a:rPr lang="ru-RU" dirty="0" err="1" smtClean="0">
                <a:solidFill>
                  <a:srgbClr val="FF0000"/>
                </a:solidFill>
              </a:rPr>
              <a:t>це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фізична</a:t>
            </a:r>
            <a:r>
              <a:rPr lang="ru-RU" dirty="0" smtClean="0">
                <a:solidFill>
                  <a:srgbClr val="FF0000"/>
                </a:solidFill>
              </a:rPr>
              <a:t> величина, </a:t>
            </a:r>
            <a:r>
              <a:rPr lang="ru-RU" dirty="0" err="1" smtClean="0">
                <a:solidFill>
                  <a:srgbClr val="FF0000"/>
                </a:solidFill>
              </a:rPr>
              <a:t>що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визначається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відношенням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маси</a:t>
            </a:r>
            <a:r>
              <a:rPr lang="ru-RU" dirty="0" smtClean="0">
                <a:solidFill>
                  <a:srgbClr val="FF0000"/>
                </a:solidFill>
              </a:rPr>
              <a:t>, яка </a:t>
            </a:r>
            <a:r>
              <a:rPr lang="ru-RU" dirty="0" err="1" smtClean="0">
                <a:solidFill>
                  <a:srgbClr val="FF0000"/>
                </a:solidFill>
              </a:rPr>
              <a:t>припадає</a:t>
            </a:r>
            <a:r>
              <a:rPr lang="ru-RU" dirty="0" smtClean="0">
                <a:solidFill>
                  <a:srgbClr val="FF0000"/>
                </a:solidFill>
              </a:rPr>
              <a:t> на </a:t>
            </a:r>
            <a:r>
              <a:rPr lang="ru-RU" dirty="0" err="1" smtClean="0">
                <a:solidFill>
                  <a:srgbClr val="FF0000"/>
                </a:solidFill>
              </a:rPr>
              <a:t>елемент</a:t>
            </a:r>
            <a:r>
              <a:rPr lang="ru-RU" dirty="0" smtClean="0">
                <a:solidFill>
                  <a:srgbClr val="FF0000"/>
                </a:solidFill>
              </a:rPr>
              <a:t>, до </a:t>
            </a:r>
            <a:r>
              <a:rPr lang="ru-RU" dirty="0" err="1" smtClean="0">
                <a:solidFill>
                  <a:srgbClr val="FF0000"/>
                </a:solidFill>
              </a:rPr>
              <a:t>маси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всієї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речовини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позначається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W (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читається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дубль-ве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виражається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частках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одиниці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відсотках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Спосіб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обчислення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полягає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знаходженні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цілого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за формулою: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W = </a:t>
            </a:r>
            <a:r>
              <a:rPr lang="en-US" dirty="0" err="1" smtClean="0">
                <a:solidFill>
                  <a:schemeClr val="tx2">
                    <a:lumMod val="10000"/>
                  </a:schemeClr>
                </a:solidFill>
              </a:rPr>
              <a:t>nAr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tx2">
                    <a:lumMod val="10000"/>
                  </a:schemeClr>
                </a:solidFill>
              </a:rPr>
              <a:t>Mr</a:t>
            </a:r>
            <a:endParaRPr lang="en-US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де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W —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; 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r —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відносна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;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n —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кількість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формулі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; М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r —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відносна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молекулярна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формульна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5719" cy="618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001056" cy="576899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Приклад.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Обчисли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Алюмінію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глиноземі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l2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О3.</a:t>
            </a:r>
          </a:p>
          <a:p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Розв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'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язання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Дано:       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4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O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200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W(Al) = ?   </a:t>
            </a:r>
          </a:p>
          <a:p>
            <a:endParaRPr lang="en-US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М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r(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 </a:t>
            </a: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) = 2А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r(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l) +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ЗА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r(O);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М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r(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 </a:t>
            </a: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) = 2 • 27 + 3 • 16 = 102;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W(Al) = 54/102 = 0,53,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53 %</a:t>
            </a:r>
          </a:p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Відповідь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Алюмінію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глиноземі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становить 53 %.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571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214422"/>
            <a:ext cx="321471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58246" cy="621510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Знаючи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знайти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вигляді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простої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добути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будь-якої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Приклад.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Визнач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яку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алюмінію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дістати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глинозему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200 тис. т,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відомо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Алюмінію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глиноземі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становить 53 %.</a:t>
            </a:r>
          </a:p>
          <a:p>
            <a:endParaRPr lang="ru-RU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Розв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'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язання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Дано: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m(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  <a:r>
              <a:rPr lang="en-US" sz="12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10000"/>
                  </a:schemeClr>
                </a:solidFill>
              </a:rPr>
              <a:t>l 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tx2">
                    <a:lumMod val="10000"/>
                  </a:schemeClr>
                </a:solidFill>
              </a:rPr>
              <a:t> O</a:t>
            </a:r>
            <a:r>
              <a:rPr lang="en-US" sz="1200" dirty="0" smtClean="0">
                <a:solidFill>
                  <a:schemeClr val="tx2">
                    <a:lumMod val="10000"/>
                  </a:schemeClr>
                </a:solidFill>
              </a:rPr>
              <a:t> 3 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) = 200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тис. т 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W(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l) = 53 % = 0,53 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m(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l) — ?</a:t>
            </a:r>
          </a:p>
          <a:p>
            <a:endParaRPr lang="en-US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З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умови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задачі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відомо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глинозем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1 т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містить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1 т • 0,53 = 0,53 т 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l,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а 200 тис. т — 200 тис. т • 0,53 = 106 тис. т 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l.</a:t>
            </a:r>
          </a:p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Відповідь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З глинозему А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l2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О3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200 тис. т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дістати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алюміній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106 тис. т.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8586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428869"/>
            <a:ext cx="285752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7"/>
            <a:ext cx="8501122" cy="5929353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наючи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знайти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хімічну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формулу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Приклад.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Виведи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формулу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відомо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складу входить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Сульфур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становить 40 %)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Оксиген.</a:t>
            </a:r>
          </a:p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Розв'язання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Дано:        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W(S) = 40 %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W(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О) = 60 %</a:t>
            </a:r>
          </a:p>
          <a:p>
            <a:r>
              <a:rPr lang="en-US" dirty="0" err="1" smtClean="0">
                <a:solidFill>
                  <a:schemeClr val="tx2">
                    <a:lumMod val="10000"/>
                  </a:schemeClr>
                </a:solidFill>
              </a:rPr>
              <a:t>SxOy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-    ? 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14272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429000"/>
            <a:ext cx="335758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329642" cy="2757494"/>
          </a:xfrm>
        </p:spPr>
        <p:txBody>
          <a:bodyPr/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Позначимо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число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Сульфуру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через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Оксигену — через у. Число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прямо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пропорційне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масовій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частці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обернено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пропорційне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відносній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атомній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тобто</a:t>
            </a:r>
            <a:endParaRPr lang="en-US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0024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5" y="4429132"/>
            <a:ext cx="557216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7"/>
            <a:ext cx="7858180" cy="3571899"/>
          </a:xfrm>
        </p:spPr>
        <p:txBody>
          <a:bodyPr/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Знайдені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числа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виражають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кількісне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відношення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атомами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Але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відношення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атомами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бути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виражене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цілими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числами. Тому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обираємо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найменше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знайдених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чисел,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приймаємо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одиницю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ділимо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нього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решту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чисел: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5719" cy="618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7" y="4071942"/>
            <a:ext cx="635798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186766" cy="591187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ВИСНОВКИ</a:t>
            </a:r>
          </a:p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Молекули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йони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будь-які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інші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структурні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частинки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розрізняються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собою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оскільки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вони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утворені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атомами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різних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теж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відмінні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Відносна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молекулярна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формульна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позначається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М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r.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безрозмірна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величина, яка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дорівнює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сумі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відносних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атомних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хімічних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входять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до складу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цієї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урахуванням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формули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безрозмірна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фізична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величина,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дорівнює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відношенню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загальної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Знаючи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визначити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масу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будь-якій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масовими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частками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визначити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формулу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11481" y="152400"/>
            <a:ext cx="45719" cy="618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70</TotalTime>
  <Words>905</Words>
  <Application>Microsoft Office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Урок на тему : “ Масова частка  елемента  у складі речовини ”</vt:lpstr>
      <vt:lpstr>   Масова частка елемента в речовині — це фізична величина, що визначається відношенням маси, яка припадає на елемент, до маси всієї речовини.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 Підсумки уроку</vt:lpstr>
      <vt:lpstr>Домашнє завдання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Масова частка елемента в речовині — це фізична величина, що визначається відношенням маси, яка припадає на елемент, до маси всієї речовини.</dc:title>
  <dc:creator>User</dc:creator>
  <cp:lastModifiedBy>User</cp:lastModifiedBy>
  <cp:revision>9</cp:revision>
  <dcterms:created xsi:type="dcterms:W3CDTF">2012-12-12T17:39:43Z</dcterms:created>
  <dcterms:modified xsi:type="dcterms:W3CDTF">2012-12-12T18:51:12Z</dcterms:modified>
</cp:coreProperties>
</file>